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</p:sldIdLst>
  <p:sldSz cx="12192000" cy="6858000"/>
  <p:notesSz cx="6858000" cy="9144000"/>
  <p:photoAlbum/>
  <p:defaultTextStyle>
    <a:defPPr>
      <a:defRPr lang="he-IL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4380"/>
    <p:restoredTop sz="94660"/>
  </p:normalViewPr>
  <p:slideViewPr>
    <p:cSldViewPr snapToGrid="0">
      <p:cViewPr varScale="1">
        <p:scale>
          <a:sx n="75" d="100"/>
          <a:sy n="75" d="100"/>
        </p:scale>
        <p:origin x="294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שקופית כותר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e-IL" smtClean="0"/>
              <a:t>לחץ כדי לערוך סגנון כותרת של תבנית בסיס</a:t>
            </a:r>
            <a:endParaRPr lang="he-IL"/>
          </a:p>
        </p:txBody>
      </p:sp>
      <p:sp>
        <p:nvSpPr>
          <p:cNvPr id="3" name="כותרת משנה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e-IL" smtClean="0"/>
              <a:t>לחץ כדי לערוך סגנון כותרת משנה של תבנית בסיס</a:t>
            </a:r>
            <a:endParaRPr lang="he-IL"/>
          </a:p>
        </p:txBody>
      </p:sp>
      <p:sp>
        <p:nvSpPr>
          <p:cNvPr id="4" name="מציין מיקום של תאריך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47A3BF-A2AD-4B4F-ABBA-2791352174B1}" type="datetimeFigureOut">
              <a:rPr lang="he-IL" smtClean="0"/>
              <a:t>י"א/חשון/תשפ"ב</a:t>
            </a:fld>
            <a:endParaRPr lang="he-IL"/>
          </a:p>
        </p:txBody>
      </p:sp>
      <p:sp>
        <p:nvSpPr>
          <p:cNvPr id="5" name="מציין מיקום של כותרת תחתונה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6" name="מציין מיקום של מספר שקופית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C8018D-D52D-44A1-B51F-2EFE34E9CD98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33125523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כותרת וטקסט אנכ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 smtClean="0"/>
              <a:t>לחץ כדי לערוך סגנון כותרת של תבנית בסיס</a:t>
            </a:r>
            <a:endParaRPr lang="he-IL"/>
          </a:p>
        </p:txBody>
      </p:sp>
      <p:sp>
        <p:nvSpPr>
          <p:cNvPr id="3" name="מציין מיקום של טקסט אנכי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e-IL" smtClean="0"/>
              <a:t>לחץ כדי לערוך סגנונות טקסט של תבנית בסיס</a:t>
            </a:r>
          </a:p>
          <a:p>
            <a:pPr lvl="1"/>
            <a:r>
              <a:rPr lang="he-IL" smtClean="0"/>
              <a:t>רמה שנייה</a:t>
            </a:r>
          </a:p>
          <a:p>
            <a:pPr lvl="2"/>
            <a:r>
              <a:rPr lang="he-IL" smtClean="0"/>
              <a:t>רמה שלישית</a:t>
            </a:r>
          </a:p>
          <a:p>
            <a:pPr lvl="3"/>
            <a:r>
              <a:rPr lang="he-IL" smtClean="0"/>
              <a:t>רמה רביעית</a:t>
            </a:r>
          </a:p>
          <a:p>
            <a:pPr lvl="4"/>
            <a:r>
              <a:rPr lang="he-IL" smtClean="0"/>
              <a:t>רמה חמישית</a:t>
            </a:r>
            <a:endParaRPr lang="he-IL"/>
          </a:p>
        </p:txBody>
      </p:sp>
      <p:sp>
        <p:nvSpPr>
          <p:cNvPr id="4" name="מציין מיקום של תאריך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47A3BF-A2AD-4B4F-ABBA-2791352174B1}" type="datetimeFigureOut">
              <a:rPr lang="he-IL" smtClean="0"/>
              <a:t>י"א/חשון/תשפ"ב</a:t>
            </a:fld>
            <a:endParaRPr lang="he-IL"/>
          </a:p>
        </p:txBody>
      </p:sp>
      <p:sp>
        <p:nvSpPr>
          <p:cNvPr id="5" name="מציין מיקום של כותרת תחתונה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6" name="מציין מיקום של מספר שקופית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C8018D-D52D-44A1-B51F-2EFE34E9CD98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6801614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כותרת אנכית וטקס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אנכית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e-IL" smtClean="0"/>
              <a:t>לחץ כדי לערוך סגנון כותרת של תבנית בסיס</a:t>
            </a:r>
            <a:endParaRPr lang="he-IL"/>
          </a:p>
        </p:txBody>
      </p:sp>
      <p:sp>
        <p:nvSpPr>
          <p:cNvPr id="3" name="מציין מיקום של טקסט אנכי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e-IL" smtClean="0"/>
              <a:t>לחץ כדי לערוך סגנונות טקסט של תבנית בסיס</a:t>
            </a:r>
          </a:p>
          <a:p>
            <a:pPr lvl="1"/>
            <a:r>
              <a:rPr lang="he-IL" smtClean="0"/>
              <a:t>רמה שנייה</a:t>
            </a:r>
          </a:p>
          <a:p>
            <a:pPr lvl="2"/>
            <a:r>
              <a:rPr lang="he-IL" smtClean="0"/>
              <a:t>רמה שלישית</a:t>
            </a:r>
          </a:p>
          <a:p>
            <a:pPr lvl="3"/>
            <a:r>
              <a:rPr lang="he-IL" smtClean="0"/>
              <a:t>רמה רביעית</a:t>
            </a:r>
          </a:p>
          <a:p>
            <a:pPr lvl="4"/>
            <a:r>
              <a:rPr lang="he-IL" smtClean="0"/>
              <a:t>רמה חמישית</a:t>
            </a:r>
            <a:endParaRPr lang="he-IL"/>
          </a:p>
        </p:txBody>
      </p:sp>
      <p:sp>
        <p:nvSpPr>
          <p:cNvPr id="4" name="מציין מיקום של תאריך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47A3BF-A2AD-4B4F-ABBA-2791352174B1}" type="datetimeFigureOut">
              <a:rPr lang="he-IL" smtClean="0"/>
              <a:t>י"א/חשון/תשפ"ב</a:t>
            </a:fld>
            <a:endParaRPr lang="he-IL"/>
          </a:p>
        </p:txBody>
      </p:sp>
      <p:sp>
        <p:nvSpPr>
          <p:cNvPr id="5" name="מציין מיקום של כותרת תחתונה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6" name="מציין מיקום של מספר שקופית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C8018D-D52D-44A1-B51F-2EFE34E9CD98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38218878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כותרת ותוכ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 smtClean="0"/>
              <a:t>לחץ כדי לערוך סגנון כותרת של תבנית בסיס</a:t>
            </a:r>
            <a:endParaRPr lang="he-IL"/>
          </a:p>
        </p:txBody>
      </p:sp>
      <p:sp>
        <p:nvSpPr>
          <p:cNvPr id="3" name="מציין מיקום תוכן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e-IL" smtClean="0"/>
              <a:t>לחץ כדי לערוך סגנונות טקסט של תבנית בסיס</a:t>
            </a:r>
          </a:p>
          <a:p>
            <a:pPr lvl="1"/>
            <a:r>
              <a:rPr lang="he-IL" smtClean="0"/>
              <a:t>רמה שנייה</a:t>
            </a:r>
          </a:p>
          <a:p>
            <a:pPr lvl="2"/>
            <a:r>
              <a:rPr lang="he-IL" smtClean="0"/>
              <a:t>רמה שלישית</a:t>
            </a:r>
          </a:p>
          <a:p>
            <a:pPr lvl="3"/>
            <a:r>
              <a:rPr lang="he-IL" smtClean="0"/>
              <a:t>רמה רביעית</a:t>
            </a:r>
          </a:p>
          <a:p>
            <a:pPr lvl="4"/>
            <a:r>
              <a:rPr lang="he-IL" smtClean="0"/>
              <a:t>רמה חמישית</a:t>
            </a:r>
            <a:endParaRPr lang="he-IL"/>
          </a:p>
        </p:txBody>
      </p:sp>
      <p:sp>
        <p:nvSpPr>
          <p:cNvPr id="4" name="מציין מיקום של תאריך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47A3BF-A2AD-4B4F-ABBA-2791352174B1}" type="datetimeFigureOut">
              <a:rPr lang="he-IL" smtClean="0"/>
              <a:t>י"א/חשון/תשפ"ב</a:t>
            </a:fld>
            <a:endParaRPr lang="he-IL"/>
          </a:p>
        </p:txBody>
      </p:sp>
      <p:sp>
        <p:nvSpPr>
          <p:cNvPr id="5" name="מציין מיקום של כותרת תחתונה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6" name="מציין מיקום של מספר שקופית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C8018D-D52D-44A1-B51F-2EFE34E9CD98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24253412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כותרת מקטע עליונ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e-IL" smtClean="0"/>
              <a:t>לחץ כדי לערוך סגנון כותרת של תבנית בסיס</a:t>
            </a:r>
            <a:endParaRPr lang="he-IL"/>
          </a:p>
        </p:txBody>
      </p:sp>
      <p:sp>
        <p:nvSpPr>
          <p:cNvPr id="3" name="מציין מיקום טקסט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e-IL" smtClean="0"/>
              <a:t>לחץ כדי לערוך סגנונות טקסט של תבנית בסיס</a:t>
            </a:r>
          </a:p>
        </p:txBody>
      </p:sp>
      <p:sp>
        <p:nvSpPr>
          <p:cNvPr id="4" name="מציין מיקום של תאריך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47A3BF-A2AD-4B4F-ABBA-2791352174B1}" type="datetimeFigureOut">
              <a:rPr lang="he-IL" smtClean="0"/>
              <a:t>י"א/חשון/תשפ"ב</a:t>
            </a:fld>
            <a:endParaRPr lang="he-IL"/>
          </a:p>
        </p:txBody>
      </p:sp>
      <p:sp>
        <p:nvSpPr>
          <p:cNvPr id="5" name="מציין מיקום של כותרת תחתונה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6" name="מציין מיקום של מספר שקופית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C8018D-D52D-44A1-B51F-2EFE34E9CD98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8184683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שני תכנים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 smtClean="0"/>
              <a:t>לחץ כדי לערוך סגנון כותרת של תבנית בסיס</a:t>
            </a:r>
            <a:endParaRPr lang="he-IL"/>
          </a:p>
        </p:txBody>
      </p:sp>
      <p:sp>
        <p:nvSpPr>
          <p:cNvPr id="3" name="מציין מיקום תוכן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e-IL" smtClean="0"/>
              <a:t>לחץ כדי לערוך סגנונות טקסט של תבנית בסיס</a:t>
            </a:r>
          </a:p>
          <a:p>
            <a:pPr lvl="1"/>
            <a:r>
              <a:rPr lang="he-IL" smtClean="0"/>
              <a:t>רמה שנייה</a:t>
            </a:r>
          </a:p>
          <a:p>
            <a:pPr lvl="2"/>
            <a:r>
              <a:rPr lang="he-IL" smtClean="0"/>
              <a:t>רמה שלישית</a:t>
            </a:r>
          </a:p>
          <a:p>
            <a:pPr lvl="3"/>
            <a:r>
              <a:rPr lang="he-IL" smtClean="0"/>
              <a:t>רמה רביעית</a:t>
            </a:r>
          </a:p>
          <a:p>
            <a:pPr lvl="4"/>
            <a:r>
              <a:rPr lang="he-IL" smtClean="0"/>
              <a:t>רמה חמישית</a:t>
            </a:r>
            <a:endParaRPr lang="he-IL"/>
          </a:p>
        </p:txBody>
      </p:sp>
      <p:sp>
        <p:nvSpPr>
          <p:cNvPr id="4" name="מציין מיקום תוכן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e-IL" smtClean="0"/>
              <a:t>לחץ כדי לערוך סגנונות טקסט של תבנית בסיס</a:t>
            </a:r>
          </a:p>
          <a:p>
            <a:pPr lvl="1"/>
            <a:r>
              <a:rPr lang="he-IL" smtClean="0"/>
              <a:t>רמה שנייה</a:t>
            </a:r>
          </a:p>
          <a:p>
            <a:pPr lvl="2"/>
            <a:r>
              <a:rPr lang="he-IL" smtClean="0"/>
              <a:t>רמה שלישית</a:t>
            </a:r>
          </a:p>
          <a:p>
            <a:pPr lvl="3"/>
            <a:r>
              <a:rPr lang="he-IL" smtClean="0"/>
              <a:t>רמה רביעית</a:t>
            </a:r>
          </a:p>
          <a:p>
            <a:pPr lvl="4"/>
            <a:r>
              <a:rPr lang="he-IL" smtClean="0"/>
              <a:t>רמה חמישית</a:t>
            </a:r>
            <a:endParaRPr lang="he-IL"/>
          </a:p>
        </p:txBody>
      </p:sp>
      <p:sp>
        <p:nvSpPr>
          <p:cNvPr id="5" name="מציין מיקום של תאריך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47A3BF-A2AD-4B4F-ABBA-2791352174B1}" type="datetimeFigureOut">
              <a:rPr lang="he-IL" smtClean="0"/>
              <a:t>י"א/חשון/תשפ"ב</a:t>
            </a:fld>
            <a:endParaRPr lang="he-IL"/>
          </a:p>
        </p:txBody>
      </p:sp>
      <p:sp>
        <p:nvSpPr>
          <p:cNvPr id="6" name="מציין מיקום של כותרת תחתונה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7" name="מציין מיקום של מספר שקופית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C8018D-D52D-44A1-B51F-2EFE34E9CD98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34412059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השווא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e-IL" smtClean="0"/>
              <a:t>לחץ כדי לערוך סגנון כותרת של תבנית בסיס</a:t>
            </a:r>
            <a:endParaRPr lang="he-IL"/>
          </a:p>
        </p:txBody>
      </p:sp>
      <p:sp>
        <p:nvSpPr>
          <p:cNvPr id="3" name="מציין מיקום טקסט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e-IL" smtClean="0"/>
              <a:t>לחץ כדי לערוך סגנונות טקסט של תבנית בסיס</a:t>
            </a:r>
          </a:p>
        </p:txBody>
      </p:sp>
      <p:sp>
        <p:nvSpPr>
          <p:cNvPr id="4" name="מציין מיקום תוכן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e-IL" smtClean="0"/>
              <a:t>לחץ כדי לערוך סגנונות טקסט של תבנית בסיס</a:t>
            </a:r>
          </a:p>
          <a:p>
            <a:pPr lvl="1"/>
            <a:r>
              <a:rPr lang="he-IL" smtClean="0"/>
              <a:t>רמה שנייה</a:t>
            </a:r>
          </a:p>
          <a:p>
            <a:pPr lvl="2"/>
            <a:r>
              <a:rPr lang="he-IL" smtClean="0"/>
              <a:t>רמה שלישית</a:t>
            </a:r>
          </a:p>
          <a:p>
            <a:pPr lvl="3"/>
            <a:r>
              <a:rPr lang="he-IL" smtClean="0"/>
              <a:t>רמה רביעית</a:t>
            </a:r>
          </a:p>
          <a:p>
            <a:pPr lvl="4"/>
            <a:r>
              <a:rPr lang="he-IL" smtClean="0"/>
              <a:t>רמה חמישית</a:t>
            </a:r>
            <a:endParaRPr lang="he-IL"/>
          </a:p>
        </p:txBody>
      </p:sp>
      <p:sp>
        <p:nvSpPr>
          <p:cNvPr id="5" name="מציין מיקום טקסט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e-IL" smtClean="0"/>
              <a:t>לחץ כדי לערוך סגנונות טקסט של תבנית בסיס</a:t>
            </a:r>
          </a:p>
        </p:txBody>
      </p:sp>
      <p:sp>
        <p:nvSpPr>
          <p:cNvPr id="6" name="מציין מיקום תוכן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e-IL" smtClean="0"/>
              <a:t>לחץ כדי לערוך סגנונות טקסט של תבנית בסיס</a:t>
            </a:r>
          </a:p>
          <a:p>
            <a:pPr lvl="1"/>
            <a:r>
              <a:rPr lang="he-IL" smtClean="0"/>
              <a:t>רמה שנייה</a:t>
            </a:r>
          </a:p>
          <a:p>
            <a:pPr lvl="2"/>
            <a:r>
              <a:rPr lang="he-IL" smtClean="0"/>
              <a:t>רמה שלישית</a:t>
            </a:r>
          </a:p>
          <a:p>
            <a:pPr lvl="3"/>
            <a:r>
              <a:rPr lang="he-IL" smtClean="0"/>
              <a:t>רמה רביעית</a:t>
            </a:r>
          </a:p>
          <a:p>
            <a:pPr lvl="4"/>
            <a:r>
              <a:rPr lang="he-IL" smtClean="0"/>
              <a:t>רמה חמישית</a:t>
            </a:r>
            <a:endParaRPr lang="he-IL"/>
          </a:p>
        </p:txBody>
      </p:sp>
      <p:sp>
        <p:nvSpPr>
          <p:cNvPr id="7" name="מציין מיקום של תאריך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47A3BF-A2AD-4B4F-ABBA-2791352174B1}" type="datetimeFigureOut">
              <a:rPr lang="he-IL" smtClean="0"/>
              <a:t>י"א/חשון/תשפ"ב</a:t>
            </a:fld>
            <a:endParaRPr lang="he-IL"/>
          </a:p>
        </p:txBody>
      </p:sp>
      <p:sp>
        <p:nvSpPr>
          <p:cNvPr id="8" name="מציין מיקום של כותרת תחתונה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9" name="מציין מיקום של מספר שקופית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C8018D-D52D-44A1-B51F-2EFE34E9CD98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2826349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כותרת בלבד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 smtClean="0"/>
              <a:t>לחץ כדי לערוך סגנון כותרת של תבנית בסיס</a:t>
            </a:r>
            <a:endParaRPr lang="he-IL"/>
          </a:p>
        </p:txBody>
      </p:sp>
      <p:sp>
        <p:nvSpPr>
          <p:cNvPr id="3" name="מציין מיקום של תאריך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47A3BF-A2AD-4B4F-ABBA-2791352174B1}" type="datetimeFigureOut">
              <a:rPr lang="he-IL" smtClean="0"/>
              <a:t>י"א/חשון/תשפ"ב</a:t>
            </a:fld>
            <a:endParaRPr lang="he-IL"/>
          </a:p>
        </p:txBody>
      </p:sp>
      <p:sp>
        <p:nvSpPr>
          <p:cNvPr id="4" name="מציין מיקום של כותרת תחתונה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5" name="מציין מיקום של מספר שקופית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C8018D-D52D-44A1-B51F-2EFE34E9CD98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20567040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ריק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תאריך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47A3BF-A2AD-4B4F-ABBA-2791352174B1}" type="datetimeFigureOut">
              <a:rPr lang="he-IL" smtClean="0"/>
              <a:t>י"א/חשון/תשפ"ב</a:t>
            </a:fld>
            <a:endParaRPr lang="he-IL"/>
          </a:p>
        </p:txBody>
      </p:sp>
      <p:sp>
        <p:nvSpPr>
          <p:cNvPr id="3" name="מציין מיקום של כותרת תחתונה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4" name="מציין מיקום של מספר שקופית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C8018D-D52D-44A1-B51F-2EFE34E9CD98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37560109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תוכן עם כיתו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e-IL" smtClean="0"/>
              <a:t>לחץ כדי לערוך סגנון כותרת של תבנית בסיס</a:t>
            </a:r>
            <a:endParaRPr lang="he-IL"/>
          </a:p>
        </p:txBody>
      </p:sp>
      <p:sp>
        <p:nvSpPr>
          <p:cNvPr id="3" name="מציין מיקום תוכן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e-IL" smtClean="0"/>
              <a:t>לחץ כדי לערוך סגנונות טקסט של תבנית בסיס</a:t>
            </a:r>
          </a:p>
          <a:p>
            <a:pPr lvl="1"/>
            <a:r>
              <a:rPr lang="he-IL" smtClean="0"/>
              <a:t>רמה שנייה</a:t>
            </a:r>
          </a:p>
          <a:p>
            <a:pPr lvl="2"/>
            <a:r>
              <a:rPr lang="he-IL" smtClean="0"/>
              <a:t>רמה שלישית</a:t>
            </a:r>
          </a:p>
          <a:p>
            <a:pPr lvl="3"/>
            <a:r>
              <a:rPr lang="he-IL" smtClean="0"/>
              <a:t>רמה רביעית</a:t>
            </a:r>
          </a:p>
          <a:p>
            <a:pPr lvl="4"/>
            <a:r>
              <a:rPr lang="he-IL" smtClean="0"/>
              <a:t>רמה חמישית</a:t>
            </a:r>
            <a:endParaRPr lang="he-IL"/>
          </a:p>
        </p:txBody>
      </p:sp>
      <p:sp>
        <p:nvSpPr>
          <p:cNvPr id="4" name="מציין מיקום טקסט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e-IL" smtClean="0"/>
              <a:t>לחץ כדי לערוך סגנונות טקסט של תבנית בסיס</a:t>
            </a:r>
          </a:p>
        </p:txBody>
      </p:sp>
      <p:sp>
        <p:nvSpPr>
          <p:cNvPr id="5" name="מציין מיקום של תאריך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47A3BF-A2AD-4B4F-ABBA-2791352174B1}" type="datetimeFigureOut">
              <a:rPr lang="he-IL" smtClean="0"/>
              <a:t>י"א/חשון/תשפ"ב</a:t>
            </a:fld>
            <a:endParaRPr lang="he-IL"/>
          </a:p>
        </p:txBody>
      </p:sp>
      <p:sp>
        <p:nvSpPr>
          <p:cNvPr id="6" name="מציין מיקום של כותרת תחתונה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7" name="מציין מיקום של מספר שקופית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C8018D-D52D-44A1-B51F-2EFE34E9CD98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32805913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תמונה עם כיתו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e-IL" smtClean="0"/>
              <a:t>לחץ כדי לערוך סגנון כותרת של תבנית בסיס</a:t>
            </a:r>
            <a:endParaRPr lang="he-IL"/>
          </a:p>
        </p:txBody>
      </p:sp>
      <p:sp>
        <p:nvSpPr>
          <p:cNvPr id="3" name="מציין מיקום של תמונה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e-IL"/>
          </a:p>
        </p:txBody>
      </p:sp>
      <p:sp>
        <p:nvSpPr>
          <p:cNvPr id="4" name="מציין מיקום טקסט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e-IL" smtClean="0"/>
              <a:t>לחץ כדי לערוך סגנונות טקסט של תבנית בסיס</a:t>
            </a:r>
          </a:p>
        </p:txBody>
      </p:sp>
      <p:sp>
        <p:nvSpPr>
          <p:cNvPr id="5" name="מציין מיקום של תאריך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47A3BF-A2AD-4B4F-ABBA-2791352174B1}" type="datetimeFigureOut">
              <a:rPr lang="he-IL" smtClean="0"/>
              <a:t>י"א/חשון/תשפ"ב</a:t>
            </a:fld>
            <a:endParaRPr lang="he-IL"/>
          </a:p>
        </p:txBody>
      </p:sp>
      <p:sp>
        <p:nvSpPr>
          <p:cNvPr id="6" name="מציין מיקום של כותרת תחתונה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7" name="מציין מיקום של מספר שקופית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C8018D-D52D-44A1-B51F-2EFE34E9CD98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3508103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כותרת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he-IL" smtClean="0"/>
              <a:t>לחץ כדי לערוך סגנון כותרת של תבנית בסיס</a:t>
            </a:r>
            <a:endParaRPr lang="he-IL"/>
          </a:p>
        </p:txBody>
      </p:sp>
      <p:sp>
        <p:nvSpPr>
          <p:cNvPr id="3" name="מציין מיקום טקסט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he-IL" smtClean="0"/>
              <a:t>לחץ כדי לערוך סגנונות טקסט של תבנית בסיס</a:t>
            </a:r>
          </a:p>
          <a:p>
            <a:pPr lvl="1"/>
            <a:r>
              <a:rPr lang="he-IL" smtClean="0"/>
              <a:t>רמה שנייה</a:t>
            </a:r>
          </a:p>
          <a:p>
            <a:pPr lvl="2"/>
            <a:r>
              <a:rPr lang="he-IL" smtClean="0"/>
              <a:t>רמה שלישית</a:t>
            </a:r>
          </a:p>
          <a:p>
            <a:pPr lvl="3"/>
            <a:r>
              <a:rPr lang="he-IL" smtClean="0"/>
              <a:t>רמה רביעית</a:t>
            </a:r>
          </a:p>
          <a:p>
            <a:pPr lvl="4"/>
            <a:r>
              <a:rPr lang="he-IL" smtClean="0"/>
              <a:t>רמה חמישית</a:t>
            </a:r>
            <a:endParaRPr lang="he-IL"/>
          </a:p>
        </p:txBody>
      </p:sp>
      <p:sp>
        <p:nvSpPr>
          <p:cNvPr id="4" name="מציין מיקום של תאריך 3"/>
          <p:cNvSpPr>
            <a:spLocks noGrp="1"/>
          </p:cNvSpPr>
          <p:nvPr>
            <p:ph type="dt" sz="half" idx="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47A3BF-A2AD-4B4F-ABBA-2791352174B1}" type="datetimeFigureOut">
              <a:rPr lang="he-IL" smtClean="0"/>
              <a:t>י"א/חשון/תשפ"ב</a:t>
            </a:fld>
            <a:endParaRPr lang="he-IL"/>
          </a:p>
        </p:txBody>
      </p:sp>
      <p:sp>
        <p:nvSpPr>
          <p:cNvPr id="5" name="מציין מיקום של כותרת תחתונה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e-IL"/>
          </a:p>
        </p:txBody>
      </p:sp>
      <p:sp>
        <p:nvSpPr>
          <p:cNvPr id="6" name="מציין מיקום של מספר שקופית 5"/>
          <p:cNvSpPr>
            <a:spLocks noGrp="1"/>
          </p:cNvSpPr>
          <p:nvPr>
            <p:ph type="sldNum" sz="quarter" idx="4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C8018D-D52D-44A1-B51F-2EFE34E9CD98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27410053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r" defTabSz="914400" rtl="1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r" defTabSz="914400" rtl="1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he-IL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tif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tif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tif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tif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tiff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tiff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tiff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tiff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tiff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tif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tiff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tiff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tif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if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tif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tif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tif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תמונה 1" descr="‏‎⁨6פוסטר מדע ומיקרו כבידה⁩-1 (נגרר)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7520103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תמונה 1" descr="‏‎⁨6פוסטר מדע ומיקרו כבידה⁩-10 (נגרר)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819448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תמונה 1" descr="‏‎⁨6פוסטר מדע ומיקרו כבידה⁩-11 (נגרר)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5535254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תמונה 1" descr="‏‎⁨6פוסטר מדע ומיקרו כבידה⁩-12 (נגרר)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3385067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תמונה 1" descr="‏‎⁨6פוסטר מדע ומיקרו כבידה⁩-13 (נגרר)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2930363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תמונה 1" descr="‏‎⁨6פוסטר מדע ומיקרו כבידה⁩-14 (נגרר)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7193422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תמונה 1" descr="‏‎⁨6פוסטר מדע ומיקרו כבידה⁩-15 (נגרר)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7439155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תמונה 1" descr="‏‎⁨6פוסטר מדע ומיקרו כבידה⁩-16 (נגרר)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338053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תמונה 1" descr="‏‎⁨6פוסטר מדע ומיקרו כבידה⁩-17 (נגרר)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7948415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תמונה 1" descr="‏‎⁨6פוסטר מדע ומיקרו כבידה⁩-18 (נגרר)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23167061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תמונה 1" descr="‏‎⁨6פוסטר מדע ומיקרו כבידה⁩-19 (נגרר)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458375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תמונה 1" descr="‏‎⁨6פוסטר מדע ומיקרו כבידה⁩-2 (נגרר)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0457805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תמונה 1" descr="‏‎⁨6פוסטר מדע ומיקרו כבידה⁩-20 (נגרר)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5770179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תמונה 1" descr="‏‎⁨6פוסטר מדע ומיקרו כבידה⁩-21 (נגרר)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8263075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תמונה 1" descr="‏‎⁨6פוסטר מדע ומיקרו כבידה⁩-22 (נגרר)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646333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תמונה 1" descr="‏‎⁨6פוסטר מדע ומיקרו כבידה⁩-3 (נגרר)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641721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תמונה 1" descr="‏‎⁨6פוסטר מדע ומיקרו כבידה⁩-4 (נגרר)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934841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תמונה 1" descr="‏‎⁨6פוסטר מדע ומיקרו כבידה⁩-5 (נגרר)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6868071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תמונה 1" descr="‏‎⁨6פוסטר מדע ומיקרו כבידה⁩-6 (נגרר)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959556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תמונה 1" descr="‏‎⁨6פוסטר מדע ומיקרו כבידה⁩-7 (נגרר)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8469623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תמונה 1" descr="‏‎⁨6פוסטר מדע ומיקרו כבידה⁩-8 (נגרר)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9836843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תמונה 1" descr="‏‎⁨6פוסטר מדע ומיקרו כבידה⁩-9 (נגרר)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0736456"/>
      </p:ext>
    </p:extLst>
  </p:cSld>
  <p:clrMapOvr>
    <a:masterClrMapping/>
  </p:clrMapOvr>
</p:sld>
</file>

<file path=ppt/theme/theme1.xml><?xml version="1.0" encoding="utf-8"?>
<a:theme xmlns:a="http://schemas.openxmlformats.org/drawingml/2006/main" name="ערכת נושא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מסך רחב</PresentationFormat>
  <Paragraphs>0</Paragraphs>
  <Slides>22</Slides>
  <Notes>0</Notes>
  <HiddenSlides>0</HiddenSlides>
  <MMClips>0</MMClips>
  <ScaleCrop>false</ScaleCrop>
  <HeadingPairs>
    <vt:vector size="6" baseType="variant">
      <vt:variant>
        <vt:lpstr>גופנים בשימוש</vt:lpstr>
      </vt:variant>
      <vt:variant>
        <vt:i4>4</vt:i4>
      </vt:variant>
      <vt:variant>
        <vt:lpstr>ערכת נושא</vt:lpstr>
      </vt:variant>
      <vt:variant>
        <vt:i4>1</vt:i4>
      </vt:variant>
      <vt:variant>
        <vt:lpstr>כותרות שקופיות</vt:lpstr>
      </vt:variant>
      <vt:variant>
        <vt:i4>22</vt:i4>
      </vt:variant>
    </vt:vector>
  </HeadingPairs>
  <TitlesOfParts>
    <vt:vector size="27" baseType="lpstr">
      <vt:lpstr>Arial</vt:lpstr>
      <vt:lpstr>Calibri</vt:lpstr>
      <vt:lpstr>Calibri Light</vt:lpstr>
      <vt:lpstr>Times New Roman</vt:lpstr>
      <vt:lpstr>ערכת נושא Office</vt:lpstr>
      <vt:lpstr>מצגת של PowerPoint</vt:lpstr>
      <vt:lpstr>מצגת של PowerPoint</vt:lpstr>
      <vt:lpstr>מצגת של PowerPoint</vt:lpstr>
      <vt:lpstr>מצגת של PowerPoint</vt:lpstr>
      <vt:lpstr>מצגת של PowerPoint</vt:lpstr>
      <vt:lpstr>מצגת של PowerPoint</vt:lpstr>
      <vt:lpstr>מצגת של PowerPoint</vt:lpstr>
      <vt:lpstr>מצגת של PowerPoint</vt:lpstr>
      <vt:lpstr>מצגת של PowerPoint</vt:lpstr>
      <vt:lpstr>מצגת של PowerPoint</vt:lpstr>
      <vt:lpstr>מצגת של PowerPoint</vt:lpstr>
      <vt:lpstr>מצגת של PowerPoint</vt:lpstr>
      <vt:lpstr>מצגת של PowerPoint</vt:lpstr>
      <vt:lpstr>מצגת של PowerPoint</vt:lpstr>
      <vt:lpstr>מצגת של PowerPoint</vt:lpstr>
      <vt:lpstr>מצגת של PowerPoint</vt:lpstr>
      <vt:lpstr>מצגת של PowerPoint</vt:lpstr>
      <vt:lpstr>מצגת של PowerPoint</vt:lpstr>
      <vt:lpstr>מצגת של PowerPoint</vt:lpstr>
      <vt:lpstr>מצגת של PowerPoint</vt:lpstr>
      <vt:lpstr>מצגת של PowerPoint</vt:lpstr>
      <vt:lpstr>מצגת של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מצגת של PowerPoint</dc:title>
  <dc:creator>maya</dc:creator>
  <cp:lastModifiedBy>maya</cp:lastModifiedBy>
  <cp:revision>1</cp:revision>
  <dcterms:created xsi:type="dcterms:W3CDTF">2021-10-17T20:42:30Z</dcterms:created>
  <dcterms:modified xsi:type="dcterms:W3CDTF">2021-10-17T20:42:43Z</dcterms:modified>
</cp:coreProperties>
</file>